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4"/>
  </p:notesMasterIdLst>
  <p:sldIdLst>
    <p:sldId id="257" r:id="rId3"/>
    <p:sldId id="269" r:id="rId4"/>
    <p:sldId id="275" r:id="rId5"/>
    <p:sldId id="265" r:id="rId6"/>
    <p:sldId id="293" r:id="rId7"/>
    <p:sldId id="289" r:id="rId8"/>
    <p:sldId id="294" r:id="rId9"/>
    <p:sldId id="291" r:id="rId10"/>
    <p:sldId id="295" r:id="rId11"/>
    <p:sldId id="284" r:id="rId12"/>
    <p:sldId id="286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0.png>
</file>

<file path=ppt/media/image31.png>
</file>

<file path=ppt/media/image32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992830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12/04/2018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0.xml"/><Relationship Id="rId117" Type="http://schemas.openxmlformats.org/officeDocument/2006/relationships/slideLayout" Target="../slideLayouts/slideLayout131.xml"/><Relationship Id="rId21" Type="http://schemas.openxmlformats.org/officeDocument/2006/relationships/slideLayout" Target="../slideLayouts/slideLayout35.xml"/><Relationship Id="rId42" Type="http://schemas.openxmlformats.org/officeDocument/2006/relationships/slideLayout" Target="../slideLayouts/slideLayout56.xml"/><Relationship Id="rId47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77.xml"/><Relationship Id="rId68" Type="http://schemas.openxmlformats.org/officeDocument/2006/relationships/slideLayout" Target="../slideLayouts/slideLayout82.xml"/><Relationship Id="rId84" Type="http://schemas.openxmlformats.org/officeDocument/2006/relationships/slideLayout" Target="../slideLayouts/slideLayout98.xml"/><Relationship Id="rId89" Type="http://schemas.openxmlformats.org/officeDocument/2006/relationships/slideLayout" Target="../slideLayouts/slideLayout103.xml"/><Relationship Id="rId112" Type="http://schemas.openxmlformats.org/officeDocument/2006/relationships/slideLayout" Target="../slideLayouts/slideLayout126.xml"/><Relationship Id="rId133" Type="http://schemas.openxmlformats.org/officeDocument/2006/relationships/slideLayout" Target="../slideLayouts/slideLayout147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30.xml"/><Relationship Id="rId107" Type="http://schemas.openxmlformats.org/officeDocument/2006/relationships/slideLayout" Target="../slideLayouts/slideLayout121.xml"/><Relationship Id="rId11" Type="http://schemas.openxmlformats.org/officeDocument/2006/relationships/slideLayout" Target="../slideLayouts/slideLayout25.xml"/><Relationship Id="rId32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67.xml"/><Relationship Id="rId58" Type="http://schemas.openxmlformats.org/officeDocument/2006/relationships/slideLayout" Target="../slideLayouts/slideLayout72.xml"/><Relationship Id="rId74" Type="http://schemas.openxmlformats.org/officeDocument/2006/relationships/slideLayout" Target="../slideLayouts/slideLayout88.xml"/><Relationship Id="rId79" Type="http://schemas.openxmlformats.org/officeDocument/2006/relationships/slideLayout" Target="../slideLayouts/slideLayout93.xml"/><Relationship Id="rId102" Type="http://schemas.openxmlformats.org/officeDocument/2006/relationships/slideLayout" Target="../slideLayouts/slideLayout116.xml"/><Relationship Id="rId123" Type="http://schemas.openxmlformats.org/officeDocument/2006/relationships/slideLayout" Target="../slideLayouts/slideLayout137.xml"/><Relationship Id="rId128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9.xml"/><Relationship Id="rId90" Type="http://schemas.openxmlformats.org/officeDocument/2006/relationships/slideLayout" Target="../slideLayouts/slideLayout104.xml"/><Relationship Id="rId95" Type="http://schemas.openxmlformats.org/officeDocument/2006/relationships/slideLayout" Target="../slideLayouts/slideLayout109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9.xml"/><Relationship Id="rId43" Type="http://schemas.openxmlformats.org/officeDocument/2006/relationships/slideLayout" Target="../slideLayouts/slideLayout57.xml"/><Relationship Id="rId48" Type="http://schemas.openxmlformats.org/officeDocument/2006/relationships/slideLayout" Target="../slideLayouts/slideLayout62.xml"/><Relationship Id="rId56" Type="http://schemas.openxmlformats.org/officeDocument/2006/relationships/slideLayout" Target="../slideLayouts/slideLayout70.xml"/><Relationship Id="rId64" Type="http://schemas.openxmlformats.org/officeDocument/2006/relationships/slideLayout" Target="../slideLayouts/slideLayout78.xml"/><Relationship Id="rId69" Type="http://schemas.openxmlformats.org/officeDocument/2006/relationships/slideLayout" Target="../slideLayouts/slideLayout83.xml"/><Relationship Id="rId77" Type="http://schemas.openxmlformats.org/officeDocument/2006/relationships/slideLayout" Target="../slideLayouts/slideLayout91.xml"/><Relationship Id="rId100" Type="http://schemas.openxmlformats.org/officeDocument/2006/relationships/slideLayout" Target="../slideLayouts/slideLayout114.xml"/><Relationship Id="rId105" Type="http://schemas.openxmlformats.org/officeDocument/2006/relationships/slideLayout" Target="../slideLayouts/slideLayout119.xml"/><Relationship Id="rId113" Type="http://schemas.openxmlformats.org/officeDocument/2006/relationships/slideLayout" Target="../slideLayouts/slideLayout127.xml"/><Relationship Id="rId118" Type="http://schemas.openxmlformats.org/officeDocument/2006/relationships/slideLayout" Target="../slideLayouts/slideLayout132.xml"/><Relationship Id="rId126" Type="http://schemas.openxmlformats.org/officeDocument/2006/relationships/slideLayout" Target="../slideLayouts/slideLayout140.xml"/><Relationship Id="rId134" Type="http://schemas.openxmlformats.org/officeDocument/2006/relationships/slideLayout" Target="../slideLayouts/slideLayout148.xml"/><Relationship Id="rId8" Type="http://schemas.openxmlformats.org/officeDocument/2006/relationships/slideLayout" Target="../slideLayouts/slideLayout22.xml"/><Relationship Id="rId51" Type="http://schemas.openxmlformats.org/officeDocument/2006/relationships/slideLayout" Target="../slideLayouts/slideLayout65.xml"/><Relationship Id="rId72" Type="http://schemas.openxmlformats.org/officeDocument/2006/relationships/slideLayout" Target="../slideLayouts/slideLayout86.xml"/><Relationship Id="rId80" Type="http://schemas.openxmlformats.org/officeDocument/2006/relationships/slideLayout" Target="../slideLayouts/slideLayout94.xml"/><Relationship Id="rId85" Type="http://schemas.openxmlformats.org/officeDocument/2006/relationships/slideLayout" Target="../slideLayouts/slideLayout99.xml"/><Relationship Id="rId93" Type="http://schemas.openxmlformats.org/officeDocument/2006/relationships/slideLayout" Target="../slideLayouts/slideLayout107.xml"/><Relationship Id="rId98" Type="http://schemas.openxmlformats.org/officeDocument/2006/relationships/slideLayout" Target="../slideLayouts/slideLayout112.xml"/><Relationship Id="rId121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38" Type="http://schemas.openxmlformats.org/officeDocument/2006/relationships/slideLayout" Target="../slideLayouts/slideLayout52.xml"/><Relationship Id="rId46" Type="http://schemas.openxmlformats.org/officeDocument/2006/relationships/slideLayout" Target="../slideLayouts/slideLayout60.xml"/><Relationship Id="rId59" Type="http://schemas.openxmlformats.org/officeDocument/2006/relationships/slideLayout" Target="../slideLayouts/slideLayout73.xml"/><Relationship Id="rId67" Type="http://schemas.openxmlformats.org/officeDocument/2006/relationships/slideLayout" Target="../slideLayouts/slideLayout81.xml"/><Relationship Id="rId103" Type="http://schemas.openxmlformats.org/officeDocument/2006/relationships/slideLayout" Target="../slideLayouts/slideLayout117.xml"/><Relationship Id="rId108" Type="http://schemas.openxmlformats.org/officeDocument/2006/relationships/slideLayout" Target="../slideLayouts/slideLayout122.xml"/><Relationship Id="rId116" Type="http://schemas.openxmlformats.org/officeDocument/2006/relationships/slideLayout" Target="../slideLayouts/slideLayout130.xml"/><Relationship Id="rId124" Type="http://schemas.openxmlformats.org/officeDocument/2006/relationships/slideLayout" Target="../slideLayouts/slideLayout138.xml"/><Relationship Id="rId129" Type="http://schemas.openxmlformats.org/officeDocument/2006/relationships/slideLayout" Target="../slideLayouts/slideLayout143.xml"/><Relationship Id="rId137" Type="http://schemas.openxmlformats.org/officeDocument/2006/relationships/slideLayout" Target="../slideLayouts/slideLayout151.xml"/><Relationship Id="rId20" Type="http://schemas.openxmlformats.org/officeDocument/2006/relationships/slideLayout" Target="../slideLayouts/slideLayout34.xml"/><Relationship Id="rId41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68.xml"/><Relationship Id="rId62" Type="http://schemas.openxmlformats.org/officeDocument/2006/relationships/slideLayout" Target="../slideLayouts/slideLayout76.xml"/><Relationship Id="rId70" Type="http://schemas.openxmlformats.org/officeDocument/2006/relationships/slideLayout" Target="../slideLayouts/slideLayout84.xml"/><Relationship Id="rId75" Type="http://schemas.openxmlformats.org/officeDocument/2006/relationships/slideLayout" Target="../slideLayouts/slideLayout89.xml"/><Relationship Id="rId83" Type="http://schemas.openxmlformats.org/officeDocument/2006/relationships/slideLayout" Target="../slideLayouts/slideLayout97.xml"/><Relationship Id="rId88" Type="http://schemas.openxmlformats.org/officeDocument/2006/relationships/slideLayout" Target="../slideLayouts/slideLayout102.xml"/><Relationship Id="rId91" Type="http://schemas.openxmlformats.org/officeDocument/2006/relationships/slideLayout" Target="../slideLayouts/slideLayout105.xml"/><Relationship Id="rId96" Type="http://schemas.openxmlformats.org/officeDocument/2006/relationships/slideLayout" Target="../slideLayouts/slideLayout110.xml"/><Relationship Id="rId111" Type="http://schemas.openxmlformats.org/officeDocument/2006/relationships/slideLayout" Target="../slideLayouts/slideLayout125.xml"/><Relationship Id="rId13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36" Type="http://schemas.openxmlformats.org/officeDocument/2006/relationships/slideLayout" Target="../slideLayouts/slideLayout50.xml"/><Relationship Id="rId49" Type="http://schemas.openxmlformats.org/officeDocument/2006/relationships/slideLayout" Target="../slideLayouts/slideLayout63.xml"/><Relationship Id="rId57" Type="http://schemas.openxmlformats.org/officeDocument/2006/relationships/slideLayout" Target="../slideLayouts/slideLayout71.xml"/><Relationship Id="rId106" Type="http://schemas.openxmlformats.org/officeDocument/2006/relationships/slideLayout" Target="../slideLayouts/slideLayout120.xml"/><Relationship Id="rId114" Type="http://schemas.openxmlformats.org/officeDocument/2006/relationships/slideLayout" Target="../slideLayouts/slideLayout128.xml"/><Relationship Id="rId119" Type="http://schemas.openxmlformats.org/officeDocument/2006/relationships/slideLayout" Target="../slideLayouts/slideLayout133.xml"/><Relationship Id="rId127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58.xml"/><Relationship Id="rId52" Type="http://schemas.openxmlformats.org/officeDocument/2006/relationships/slideLayout" Target="../slideLayouts/slideLayout66.xml"/><Relationship Id="rId60" Type="http://schemas.openxmlformats.org/officeDocument/2006/relationships/slideLayout" Target="../slideLayouts/slideLayout74.xml"/><Relationship Id="rId65" Type="http://schemas.openxmlformats.org/officeDocument/2006/relationships/slideLayout" Target="../slideLayouts/slideLayout79.xml"/><Relationship Id="rId73" Type="http://schemas.openxmlformats.org/officeDocument/2006/relationships/slideLayout" Target="../slideLayouts/slideLayout87.xml"/><Relationship Id="rId78" Type="http://schemas.openxmlformats.org/officeDocument/2006/relationships/slideLayout" Target="../slideLayouts/slideLayout92.xml"/><Relationship Id="rId81" Type="http://schemas.openxmlformats.org/officeDocument/2006/relationships/slideLayout" Target="../slideLayouts/slideLayout95.xml"/><Relationship Id="rId86" Type="http://schemas.openxmlformats.org/officeDocument/2006/relationships/slideLayout" Target="../slideLayouts/slideLayout100.xml"/><Relationship Id="rId94" Type="http://schemas.openxmlformats.org/officeDocument/2006/relationships/slideLayout" Target="../slideLayouts/slideLayout108.xml"/><Relationship Id="rId99" Type="http://schemas.openxmlformats.org/officeDocument/2006/relationships/slideLayout" Target="../slideLayouts/slideLayout113.xml"/><Relationship Id="rId101" Type="http://schemas.openxmlformats.org/officeDocument/2006/relationships/slideLayout" Target="../slideLayouts/slideLayout115.xml"/><Relationship Id="rId122" Type="http://schemas.openxmlformats.org/officeDocument/2006/relationships/slideLayout" Target="../slideLayouts/slideLayout136.xml"/><Relationship Id="rId130" Type="http://schemas.openxmlformats.org/officeDocument/2006/relationships/slideLayout" Target="../slideLayouts/slideLayout144.xml"/><Relationship Id="rId135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9" Type="http://schemas.openxmlformats.org/officeDocument/2006/relationships/slideLayout" Target="../slideLayouts/slideLayout53.xml"/><Relationship Id="rId109" Type="http://schemas.openxmlformats.org/officeDocument/2006/relationships/slideLayout" Target="../slideLayouts/slideLayout123.xml"/><Relationship Id="rId34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64.xml"/><Relationship Id="rId55" Type="http://schemas.openxmlformats.org/officeDocument/2006/relationships/slideLayout" Target="../slideLayouts/slideLayout69.xml"/><Relationship Id="rId76" Type="http://schemas.openxmlformats.org/officeDocument/2006/relationships/slideLayout" Target="../slideLayouts/slideLayout90.xml"/><Relationship Id="rId97" Type="http://schemas.openxmlformats.org/officeDocument/2006/relationships/slideLayout" Target="../slideLayouts/slideLayout111.xml"/><Relationship Id="rId104" Type="http://schemas.openxmlformats.org/officeDocument/2006/relationships/slideLayout" Target="../slideLayouts/slideLayout118.xml"/><Relationship Id="rId120" Type="http://schemas.openxmlformats.org/officeDocument/2006/relationships/slideLayout" Target="../slideLayouts/slideLayout134.xml"/><Relationship Id="rId125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21.xml"/><Relationship Id="rId71" Type="http://schemas.openxmlformats.org/officeDocument/2006/relationships/slideLayout" Target="../slideLayouts/slideLayout85.xml"/><Relationship Id="rId9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54.xml"/><Relationship Id="rId45" Type="http://schemas.openxmlformats.org/officeDocument/2006/relationships/slideLayout" Target="../slideLayouts/slideLayout59.xml"/><Relationship Id="rId66" Type="http://schemas.openxmlformats.org/officeDocument/2006/relationships/slideLayout" Target="../slideLayouts/slideLayout80.xml"/><Relationship Id="rId87" Type="http://schemas.openxmlformats.org/officeDocument/2006/relationships/slideLayout" Target="../slideLayouts/slideLayout101.xml"/><Relationship Id="rId110" Type="http://schemas.openxmlformats.org/officeDocument/2006/relationships/slideLayout" Target="../slideLayouts/slideLayout124.xml"/><Relationship Id="rId115" Type="http://schemas.openxmlformats.org/officeDocument/2006/relationships/slideLayout" Target="../slideLayouts/slideLayout129.xml"/><Relationship Id="rId131" Type="http://schemas.openxmlformats.org/officeDocument/2006/relationships/slideLayout" Target="../slideLayouts/slideLayout145.xml"/><Relationship Id="rId136" Type="http://schemas.openxmlformats.org/officeDocument/2006/relationships/slideLayout" Target="../slideLayouts/slideLayout150.xml"/><Relationship Id="rId61" Type="http://schemas.openxmlformats.org/officeDocument/2006/relationships/slideLayout" Target="../slideLayouts/slideLayout75.xml"/><Relationship Id="rId82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80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8E420F-271A-4F9A-BE45-9853FB0DEAF5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en-US" dirty="0">
                <a:solidFill>
                  <a:srgbClr val="FFFFFF"/>
                </a:solidFill>
              </a:rPr>
              <a:t>RESULTADO ESPERADO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3C9401-7F30-4EBB-A645-083B6455C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40" y="2397211"/>
            <a:ext cx="5647760" cy="23173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02D6BB-27BD-4916-8F88-0EE022528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119" y="2397211"/>
            <a:ext cx="5660748" cy="2317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93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Anatomia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Fundamentos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DIRETIVAS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SÃO DIRETIVAS?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funcionalidades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manipulam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comportamento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HTML no DOM.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Qualquer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instrução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um template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instruções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HTML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porque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afetam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forma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final do template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entregue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 Browser. Este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acontece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processamento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template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Angular.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dividir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algumas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categorias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template,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instanciamos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template,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 Angular.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Estruturais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estruturas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html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modificando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template,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ngFor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ngIf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nfSwitch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entre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outras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Atributos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aplicadas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atributos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HTML.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22EB74A-118C-4310-834E-4AF72CDB411B}"/>
              </a:ext>
            </a:extLst>
          </p:cNvPr>
          <p:cNvGrpSpPr/>
          <p:nvPr/>
        </p:nvGrpSpPr>
        <p:grpSpPr>
          <a:xfrm>
            <a:off x="8881698" y="4777028"/>
            <a:ext cx="2349509" cy="1338816"/>
            <a:chOff x="8881698" y="4777028"/>
            <a:chExt cx="2349509" cy="133881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9B5DB2F-AE64-4C0B-97EC-8A151CCAE25D}"/>
                </a:ext>
              </a:extLst>
            </p:cNvPr>
            <p:cNvSpPr/>
            <p:nvPr/>
          </p:nvSpPr>
          <p:spPr>
            <a:xfrm>
              <a:off x="9170377" y="4959504"/>
              <a:ext cx="2060830" cy="1156340"/>
            </a:xfrm>
            <a:prstGeom prst="rect">
              <a:avLst/>
            </a:prstGeom>
            <a:noFill/>
            <a:ln w="9525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9" name="Graphic 8" descr="Information">
              <a:extLst>
                <a:ext uri="{FF2B5EF4-FFF2-40B4-BE49-F238E27FC236}">
                  <a16:creationId xmlns:a16="http://schemas.microsoft.com/office/drawing/2014/main" id="{3EB82686-500A-43CB-8735-689C1FD90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881698" y="4777028"/>
              <a:ext cx="454269" cy="454269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57F2-6099-49D3-B26D-E35499D0F7C8}"/>
                </a:ext>
              </a:extLst>
            </p:cNvPr>
            <p:cNvSpPr txBox="1"/>
            <p:nvPr/>
          </p:nvSpPr>
          <p:spPr>
            <a:xfrm>
              <a:off x="9335967" y="5100180"/>
              <a:ext cx="173354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u="sng" dirty="0" err="1">
                  <a:solidFill>
                    <a:srgbClr val="FFC000"/>
                  </a:solidFill>
                </a:rPr>
                <a:t>Apêndice</a:t>
              </a:r>
              <a:r>
                <a:rPr lang="en-US" sz="1200" b="1" dirty="0">
                  <a:solidFill>
                    <a:srgbClr val="FFC000"/>
                  </a:solidFill>
                </a:rPr>
                <a:t>: </a:t>
              </a:r>
              <a:r>
                <a:rPr lang="en-US" sz="1200" b="1" dirty="0" err="1">
                  <a:solidFill>
                    <a:srgbClr val="FFC000"/>
                  </a:solidFill>
                </a:rPr>
                <a:t>Lembre</a:t>
              </a:r>
              <a:r>
                <a:rPr lang="en-US" sz="1200" b="1" dirty="0">
                  <a:solidFill>
                    <a:srgbClr val="FFC000"/>
                  </a:solidFill>
                </a:rPr>
                <a:t>-se de </a:t>
              </a:r>
              <a:r>
                <a:rPr lang="en-US" sz="1200" b="1" dirty="0" err="1">
                  <a:solidFill>
                    <a:srgbClr val="FFC000"/>
                  </a:solidFill>
                </a:rPr>
                <a:t>verificar</a:t>
              </a:r>
              <a:r>
                <a:rPr lang="en-US" sz="1200" b="1" dirty="0">
                  <a:solidFill>
                    <a:srgbClr val="FFC000"/>
                  </a:solidFill>
                </a:rPr>
                <a:t> o Style Guide para saber </a:t>
              </a:r>
              <a:r>
                <a:rPr lang="en-US" sz="1200" b="1" dirty="0" err="1">
                  <a:solidFill>
                    <a:srgbClr val="FFC000"/>
                  </a:solidFill>
                </a:rPr>
                <a:t>mais</a:t>
              </a:r>
              <a:r>
                <a:rPr lang="en-US" sz="1200" b="1" dirty="0">
                  <a:solidFill>
                    <a:srgbClr val="FFC000"/>
                  </a:solidFill>
                </a:rPr>
                <a:t> </a:t>
              </a:r>
              <a:r>
                <a:rPr lang="en-US" sz="1200" b="1" dirty="0" err="1">
                  <a:solidFill>
                    <a:srgbClr val="FFC000"/>
                  </a:solidFill>
                </a:rPr>
                <a:t>sobre</a:t>
              </a:r>
              <a:r>
                <a:rPr lang="en-US" sz="1200" b="1" dirty="0">
                  <a:solidFill>
                    <a:srgbClr val="FFC000"/>
                  </a:solidFill>
                </a:rPr>
                <a:t> </a:t>
              </a:r>
              <a:r>
                <a:rPr lang="en-US" sz="1200" b="1" dirty="0" err="1">
                  <a:solidFill>
                    <a:srgbClr val="FFC000"/>
                  </a:solidFill>
                </a:rPr>
                <a:t>diretivas</a:t>
              </a:r>
              <a:r>
                <a:rPr lang="en-US" sz="1200" b="1" dirty="0">
                  <a:solidFill>
                    <a:srgbClr val="FFC000"/>
                  </a:solidFill>
                </a:rPr>
                <a:t>.</a:t>
              </a:r>
            </a:p>
            <a:p>
              <a:pPr algn="just"/>
              <a:endParaRPr lang="pt-BR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Diretivas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de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componentes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20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MIN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488445"/>
            <a:ext cx="109810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exemplificar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components,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nova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“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Jornal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”,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topo,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rodapé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notícias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 live code!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49C5E3-3B35-44F1-86BE-049D2DB59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5659" y="2837913"/>
            <a:ext cx="5433675" cy="346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79531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ngfor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ngFor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serve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laços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repetição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foi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declarada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declararmos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tag HTML, a tag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repedida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acordo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número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laços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sintaxe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taghtml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*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ngFor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=“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declararvariavel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nomearray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”/&gt;</a:t>
            </a:r>
          </a:p>
        </p:txBody>
      </p:sp>
    </p:spTree>
    <p:extLst>
      <p:ext uri="{BB962C8B-B14F-4D97-AF65-F5344CB8AC3E}">
        <p14:creationId xmlns:p14="http://schemas.microsoft.com/office/powerpoint/2010/main" val="312585775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Utilizando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o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ngfor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30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MIN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193302"/>
            <a:ext cx="10981038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exemplificar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utilização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ngFor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“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Jornal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espaços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das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notícias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iniciar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precisamos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notícias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variável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array de strings, que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receber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contendo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título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notícia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somente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array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tamanho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4.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Agora no template do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estilizar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notícia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assim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container, com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row e a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coluna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tamanho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6, e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dessa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coluna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colocar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jumbotron do bootstrap.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Para </a:t>
            </a:r>
            <a:r>
              <a:rPr lang="en-US" dirty="0" err="1">
                <a:solidFill>
                  <a:schemeClr val="bg1"/>
                </a:solidFill>
              </a:rPr>
              <a:t>criar</a:t>
            </a:r>
            <a:r>
              <a:rPr lang="en-US" dirty="0">
                <a:solidFill>
                  <a:schemeClr val="bg1"/>
                </a:solidFill>
              </a:rPr>
              <a:t> as 4 </a:t>
            </a:r>
            <a:r>
              <a:rPr lang="en-US" dirty="0" err="1">
                <a:solidFill>
                  <a:schemeClr val="bg1"/>
                </a:solidFill>
              </a:rPr>
              <a:t>notícias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vamos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declarar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dentro</a:t>
            </a:r>
            <a:r>
              <a:rPr lang="en-US" dirty="0">
                <a:solidFill>
                  <a:schemeClr val="bg1"/>
                </a:solidFill>
              </a:rPr>
              <a:t> da div da </a:t>
            </a:r>
            <a:r>
              <a:rPr lang="en-US" dirty="0" err="1">
                <a:solidFill>
                  <a:schemeClr val="bg1"/>
                </a:solidFill>
              </a:rPr>
              <a:t>coluna</a:t>
            </a:r>
            <a:r>
              <a:rPr lang="en-US" dirty="0">
                <a:solidFill>
                  <a:schemeClr val="bg1"/>
                </a:solidFill>
              </a:rPr>
              <a:t> a </a:t>
            </a:r>
            <a:r>
              <a:rPr lang="en-US" dirty="0" err="1">
                <a:solidFill>
                  <a:schemeClr val="bg1"/>
                </a:solidFill>
              </a:rPr>
              <a:t>diretiva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ngFor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assim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todo</a:t>
            </a:r>
            <a:r>
              <a:rPr lang="en-US" dirty="0">
                <a:solidFill>
                  <a:schemeClr val="bg1"/>
                </a:solidFill>
              </a:rPr>
              <a:t> o </a:t>
            </a:r>
            <a:r>
              <a:rPr lang="en-US" dirty="0" err="1">
                <a:solidFill>
                  <a:schemeClr val="bg1"/>
                </a:solidFill>
              </a:rPr>
              <a:t>conteúdo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desde</a:t>
            </a:r>
            <a:r>
              <a:rPr lang="en-US" dirty="0">
                <a:solidFill>
                  <a:schemeClr val="bg1"/>
                </a:solidFill>
              </a:rPr>
              <a:t> a div da </a:t>
            </a:r>
            <a:r>
              <a:rPr lang="en-US" dirty="0" err="1">
                <a:solidFill>
                  <a:schemeClr val="bg1"/>
                </a:solidFill>
              </a:rPr>
              <a:t>coluna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até</a:t>
            </a:r>
            <a:r>
              <a:rPr lang="en-US" dirty="0">
                <a:solidFill>
                  <a:schemeClr val="bg1"/>
                </a:solidFill>
              </a:rPr>
              <a:t> o </a:t>
            </a:r>
            <a:r>
              <a:rPr lang="en-US" dirty="0" err="1">
                <a:solidFill>
                  <a:schemeClr val="bg1"/>
                </a:solidFill>
              </a:rPr>
              <a:t>seu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conteúdo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interno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será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repetido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*</a:t>
            </a:r>
            <a:r>
              <a:rPr lang="en-US" b="1" dirty="0" err="1">
                <a:solidFill>
                  <a:schemeClr val="bg1"/>
                </a:solidFill>
              </a:rPr>
              <a:t>ngFor</a:t>
            </a:r>
            <a:r>
              <a:rPr lang="en-US" b="1" dirty="0">
                <a:solidFill>
                  <a:schemeClr val="bg1"/>
                </a:solidFill>
              </a:rPr>
              <a:t>=“”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Agora </a:t>
            </a:r>
            <a:r>
              <a:rPr lang="en-US" dirty="0" err="1">
                <a:solidFill>
                  <a:schemeClr val="bg1"/>
                </a:solidFill>
              </a:rPr>
              <a:t>dentro</a:t>
            </a:r>
            <a:r>
              <a:rPr lang="en-US" dirty="0">
                <a:solidFill>
                  <a:schemeClr val="bg1"/>
                </a:solidFill>
              </a:rPr>
              <a:t> da </a:t>
            </a:r>
            <a:r>
              <a:rPr lang="en-US" dirty="0" err="1">
                <a:solidFill>
                  <a:schemeClr val="bg1"/>
                </a:solidFill>
              </a:rPr>
              <a:t>expressão</a:t>
            </a:r>
            <a:r>
              <a:rPr lang="en-US" dirty="0">
                <a:solidFill>
                  <a:schemeClr val="bg1"/>
                </a:solidFill>
              </a:rPr>
              <a:t> do </a:t>
            </a:r>
            <a:r>
              <a:rPr lang="en-US" dirty="0" err="1">
                <a:solidFill>
                  <a:schemeClr val="bg1"/>
                </a:solidFill>
              </a:rPr>
              <a:t>ngFor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vamos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declarar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uma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variável</a:t>
            </a:r>
            <a:r>
              <a:rPr lang="en-US" dirty="0">
                <a:solidFill>
                  <a:schemeClr val="bg1"/>
                </a:solidFill>
              </a:rPr>
              <a:t> que </a:t>
            </a:r>
            <a:r>
              <a:rPr lang="en-US" dirty="0" err="1">
                <a:solidFill>
                  <a:schemeClr val="bg1"/>
                </a:solidFill>
              </a:rPr>
              <a:t>será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referente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ao</a:t>
            </a:r>
            <a:r>
              <a:rPr lang="en-US" dirty="0">
                <a:solidFill>
                  <a:schemeClr val="bg1"/>
                </a:solidFill>
              </a:rPr>
              <a:t> loop do array </a:t>
            </a:r>
            <a:r>
              <a:rPr lang="en-US" dirty="0" err="1">
                <a:solidFill>
                  <a:schemeClr val="bg1"/>
                </a:solidFill>
              </a:rPr>
              <a:t>criado</a:t>
            </a:r>
            <a:r>
              <a:rPr lang="en-US" dirty="0">
                <a:solidFill>
                  <a:schemeClr val="bg1"/>
                </a:solidFill>
              </a:rPr>
              <a:t> no </a:t>
            </a:r>
            <a:r>
              <a:rPr lang="en-US" dirty="0" err="1">
                <a:solidFill>
                  <a:schemeClr val="bg1"/>
                </a:solidFill>
              </a:rPr>
              <a:t>componente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*</a:t>
            </a:r>
            <a:r>
              <a:rPr lang="en-US" b="1" dirty="0" err="1">
                <a:solidFill>
                  <a:schemeClr val="bg1"/>
                </a:solidFill>
              </a:rPr>
              <a:t>ngFor</a:t>
            </a:r>
            <a:r>
              <a:rPr lang="en-US" b="1" dirty="0">
                <a:solidFill>
                  <a:schemeClr val="bg1"/>
                </a:solidFill>
              </a:rPr>
              <a:t>=“let </a:t>
            </a:r>
            <a:r>
              <a:rPr lang="en-US" b="1" dirty="0" err="1">
                <a:solidFill>
                  <a:schemeClr val="bg1"/>
                </a:solidFill>
              </a:rPr>
              <a:t>noticia</a:t>
            </a:r>
            <a:r>
              <a:rPr lang="en-US" b="1" dirty="0">
                <a:solidFill>
                  <a:schemeClr val="bg1"/>
                </a:solidFill>
              </a:rPr>
              <a:t> of </a:t>
            </a:r>
            <a:r>
              <a:rPr lang="en-US" b="1" dirty="0" err="1">
                <a:solidFill>
                  <a:schemeClr val="bg1"/>
                </a:solidFill>
              </a:rPr>
              <a:t>noticias</a:t>
            </a:r>
            <a:r>
              <a:rPr lang="en-US" b="1" dirty="0">
                <a:solidFill>
                  <a:schemeClr val="bg1"/>
                </a:solidFill>
              </a:rPr>
              <a:t>”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Vamos</a:t>
            </a:r>
            <a:r>
              <a:rPr lang="en-US" b="1" dirty="0">
                <a:solidFill>
                  <a:schemeClr val="bg1"/>
                </a:solidFill>
              </a:rPr>
              <a:t> para o live code!</a:t>
            </a:r>
          </a:p>
        </p:txBody>
      </p:sp>
    </p:spTree>
    <p:extLst>
      <p:ext uri="{BB962C8B-B14F-4D97-AF65-F5344CB8AC3E}">
        <p14:creationId xmlns:p14="http://schemas.microsoft.com/office/powerpoint/2010/main" val="341755299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ngif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ngIf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base do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if…else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ngIf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condição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condição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else,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base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referência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else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ng-template.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ng-template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template mas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sintaxe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	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taghtml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*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ngIf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=“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expressao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else 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referencia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”/&gt;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&lt;ng-template #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referencia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&gt;&lt;/ng-template&gt;</a:t>
            </a:r>
          </a:p>
        </p:txBody>
      </p:sp>
    </p:spTree>
    <p:extLst>
      <p:ext uri="{BB962C8B-B14F-4D97-AF65-F5344CB8AC3E}">
        <p14:creationId xmlns:p14="http://schemas.microsoft.com/office/powerpoint/2010/main" val="321351275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Utilizando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o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ngif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40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MIN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488445"/>
            <a:ext cx="10981038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exemplificar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ngIf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fazer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“Leia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mostradas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4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notícias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mas sim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única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noticia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lógica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acontecer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variável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iniciada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true e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clique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variável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false.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esconder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div row,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div row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colocar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condição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mostrada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igual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true.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ngIf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=“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mostrarNoticia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else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fazer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apareça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notícia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sozinha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notícia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sozinha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voltamos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exibir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noticias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aconteça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adicionar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referência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else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ngIf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ng-template.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template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acrescentar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coluna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12 com o jumbotron do bootstrap.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notícia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única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voltar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variável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true.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 live code!</a:t>
            </a:r>
          </a:p>
        </p:txBody>
      </p:sp>
    </p:spTree>
    <p:extLst>
      <p:ext uri="{BB962C8B-B14F-4D97-AF65-F5344CB8AC3E}">
        <p14:creationId xmlns:p14="http://schemas.microsoft.com/office/powerpoint/2010/main" val="308999139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5670</TotalTime>
  <Words>667</Words>
  <Application>Microsoft Office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Gomes Silva, Jose</cp:lastModifiedBy>
  <cp:revision>139</cp:revision>
  <dcterms:created xsi:type="dcterms:W3CDTF">2018-03-08T20:56:03Z</dcterms:created>
  <dcterms:modified xsi:type="dcterms:W3CDTF">2018-04-12T17:10:51Z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